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1" r:id="rId4"/>
    <p:sldId id="274" r:id="rId5"/>
    <p:sldId id="285" r:id="rId6"/>
    <p:sldId id="284" r:id="rId7"/>
    <p:sldId id="283" r:id="rId8"/>
    <p:sldId id="270" r:id="rId9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9" d="100"/>
          <a:sy n="49" d="100"/>
        </p:scale>
        <p:origin x="-1974" y="-8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1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2722" y="3"/>
            <a:ext cx="10475277" cy="10286996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2"/>
            <a:ext cx="12504420" cy="10287000"/>
          </a:xfrm>
          <a:custGeom>
            <a:avLst/>
            <a:gdLst/>
            <a:ahLst/>
            <a:cxnLst/>
            <a:rect l="l" t="t" r="r" b="b"/>
            <a:pathLst>
              <a:path w="12504420" h="10287000">
                <a:moveTo>
                  <a:pt x="0" y="10286996"/>
                </a:moveTo>
                <a:lnTo>
                  <a:pt x="0" y="134796"/>
                </a:lnTo>
                <a:lnTo>
                  <a:pt x="52226" y="0"/>
                </a:lnTo>
                <a:lnTo>
                  <a:pt x="12504242" y="0"/>
                </a:lnTo>
                <a:lnTo>
                  <a:pt x="8518552" y="10286996"/>
                </a:lnTo>
                <a:lnTo>
                  <a:pt x="0" y="10286996"/>
                </a:lnTo>
                <a:close/>
              </a:path>
            </a:pathLst>
          </a:custGeom>
          <a:solidFill>
            <a:srgbClr val="121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858296" y="2"/>
            <a:ext cx="4704080" cy="1703705"/>
          </a:xfrm>
          <a:custGeom>
            <a:avLst/>
            <a:gdLst/>
            <a:ahLst/>
            <a:cxnLst/>
            <a:rect l="l" t="t" r="r" b="b"/>
            <a:pathLst>
              <a:path w="4704080" h="1703705">
                <a:moveTo>
                  <a:pt x="0" y="0"/>
                </a:moveTo>
                <a:lnTo>
                  <a:pt x="4703637" y="0"/>
                </a:lnTo>
                <a:lnTo>
                  <a:pt x="3973679" y="1703120"/>
                </a:lnTo>
                <a:lnTo>
                  <a:pt x="0" y="0"/>
                </a:lnTo>
                <a:close/>
              </a:path>
            </a:pathLst>
          </a:custGeom>
          <a:solidFill>
            <a:srgbClr val="40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2A7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7321" y="0"/>
            <a:ext cx="15260677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9194800" cy="10287000"/>
          </a:xfrm>
          <a:custGeom>
            <a:avLst/>
            <a:gdLst/>
            <a:ahLst/>
            <a:cxnLst/>
            <a:rect l="l" t="t" r="r" b="b"/>
            <a:pathLst>
              <a:path w="9194800" h="10287000">
                <a:moveTo>
                  <a:pt x="0" y="0"/>
                </a:moveTo>
                <a:lnTo>
                  <a:pt x="5575709" y="0"/>
                </a:lnTo>
                <a:lnTo>
                  <a:pt x="9194175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D0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589645" cy="10287000"/>
          </a:xfrm>
          <a:custGeom>
            <a:avLst/>
            <a:gdLst/>
            <a:ahLst/>
            <a:cxnLst/>
            <a:rect l="l" t="t" r="r" b="b"/>
            <a:pathLst>
              <a:path w="8589645" h="10287000">
                <a:moveTo>
                  <a:pt x="858923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986568" y="0"/>
                </a:lnTo>
                <a:lnTo>
                  <a:pt x="8589235" y="10286999"/>
                </a:lnTo>
                <a:close/>
              </a:path>
            </a:pathLst>
          </a:custGeom>
          <a:solidFill>
            <a:srgbClr val="121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212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9362" y="952565"/>
            <a:ext cx="15489274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3769" y="2737954"/>
            <a:ext cx="8561705" cy="3641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otum"/>
                <a:cs typeface="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584" y="7962900"/>
            <a:ext cx="8228965" cy="25904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20180709 </a:t>
            </a:r>
            <a:r>
              <a:rPr lang="ko-KR" altLang="en-US" sz="3300" dirty="0" err="1" smtClean="0">
                <a:solidFill>
                  <a:schemeClr val="bg2"/>
                </a:solidFill>
                <a:latin typeface="Dotum"/>
                <a:cs typeface="Dotum"/>
              </a:rPr>
              <a:t>이하늘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 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20151836 </a:t>
            </a:r>
            <a:r>
              <a:rPr lang="ko-KR" altLang="en-US" sz="3300" dirty="0" err="1" smtClean="0">
                <a:solidFill>
                  <a:schemeClr val="bg2"/>
                </a:solidFill>
                <a:latin typeface="Dotum"/>
                <a:cs typeface="Dotum"/>
              </a:rPr>
              <a:t>이승후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 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20200336 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이정민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 20170727 </a:t>
            </a:r>
            <a:r>
              <a:rPr lang="ko-KR" altLang="en-US" sz="3300" dirty="0" err="1" smtClean="0">
                <a:solidFill>
                  <a:schemeClr val="bg2"/>
                </a:solidFill>
                <a:latin typeface="Dotum"/>
                <a:cs typeface="Dotum"/>
              </a:rPr>
              <a:t>김남하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 </a:t>
            </a:r>
            <a:endParaRPr lang="en-US" altLang="ko-KR" sz="3300" dirty="0" smtClean="0">
              <a:solidFill>
                <a:schemeClr val="bg2"/>
              </a:solidFill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20202296 </a:t>
            </a:r>
            <a:r>
              <a:rPr lang="ko-KR" altLang="en-US" sz="3300" dirty="0" err="1" smtClean="0">
                <a:solidFill>
                  <a:schemeClr val="bg2"/>
                </a:solidFill>
                <a:latin typeface="Dotum"/>
                <a:cs typeface="Dotum"/>
              </a:rPr>
              <a:t>전채린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 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20202889 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정혜수</a:t>
            </a:r>
            <a:endParaRPr lang="en-US" altLang="ko-KR" sz="3300" dirty="0" smtClean="0">
              <a:solidFill>
                <a:schemeClr val="bg2"/>
              </a:solidFill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20185074 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백진우 </a:t>
            </a:r>
            <a:r>
              <a:rPr lang="en-US" altLang="ko-KR" sz="3300" dirty="0" smtClean="0">
                <a:solidFill>
                  <a:schemeClr val="bg2"/>
                </a:solidFill>
                <a:latin typeface="Dotum"/>
                <a:cs typeface="Dotum"/>
              </a:rPr>
              <a:t>20200766 </a:t>
            </a:r>
            <a:r>
              <a:rPr lang="ko-KR" altLang="en-US" sz="3300" dirty="0" smtClean="0">
                <a:solidFill>
                  <a:schemeClr val="bg2"/>
                </a:solidFill>
                <a:latin typeface="Dotum"/>
                <a:cs typeface="Dotum"/>
              </a:rPr>
              <a:t>김지현 </a:t>
            </a:r>
            <a:endParaRPr lang="en-US" altLang="ko-KR" sz="3300" dirty="0" smtClean="0">
              <a:solidFill>
                <a:schemeClr val="bg2"/>
              </a:solidFill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ko-KR" sz="3300" dirty="0" smtClean="0">
              <a:solidFill>
                <a:schemeClr val="bg2"/>
              </a:solidFill>
              <a:latin typeface="Dotum"/>
              <a:cs typeface="Dotum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3584" y="3109581"/>
            <a:ext cx="8177719" cy="4616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">
              <a:lnSpc>
                <a:spcPts val="7130"/>
              </a:lnSpc>
              <a:spcBef>
                <a:spcPts val="100"/>
              </a:spcBef>
            </a:pPr>
            <a:r>
              <a:rPr lang="en-US" sz="9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  <a:cs typeface="Adobe Clean Han Black"/>
              </a:rPr>
              <a:t>EL</a:t>
            </a:r>
            <a:endParaRPr lang="en-US" sz="9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  <a:p>
            <a:pPr marL="78740">
              <a:lnSpc>
                <a:spcPts val="7130"/>
              </a:lnSpc>
              <a:spcBef>
                <a:spcPts val="100"/>
              </a:spcBef>
            </a:pPr>
            <a:endParaRPr lang="en-US" sz="960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  <a:p>
            <a:pPr marL="78740">
              <a:lnSpc>
                <a:spcPts val="7130"/>
              </a:lnSpc>
              <a:spcBef>
                <a:spcPts val="100"/>
              </a:spcBef>
            </a:pPr>
            <a:r>
              <a:rPr lang="ko-KR" altLang="en-US" sz="9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  <a:cs typeface="Adobe Clean Han Black"/>
              </a:rPr>
              <a:t>운동</a:t>
            </a:r>
            <a:endParaRPr lang="en-US" altLang="ko-KR" sz="960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  <a:p>
            <a:pPr marL="78740">
              <a:lnSpc>
                <a:spcPts val="7130"/>
              </a:lnSpc>
              <a:spcBef>
                <a:spcPts val="100"/>
              </a:spcBef>
            </a:pPr>
            <a:endParaRPr lang="en-US" altLang="ko-KR" sz="9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  <a:p>
            <a:pPr marL="78740">
              <a:lnSpc>
                <a:spcPts val="7130"/>
              </a:lnSpc>
              <a:spcBef>
                <a:spcPts val="100"/>
              </a:spcBef>
            </a:pPr>
            <a:r>
              <a:rPr lang="ko-KR" altLang="en-US" sz="9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B" panose="02030600000101010101" pitchFamily="18" charset="-127"/>
                <a:ea typeface="HY강B" panose="02030600000101010101" pitchFamily="18" charset="-127"/>
                <a:cs typeface="Adobe Clean Han Black"/>
              </a:rPr>
              <a:t>트레이너</a:t>
            </a:r>
            <a:endParaRPr sz="9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B" panose="02030600000101010101" pitchFamily="18" charset="-127"/>
              <a:ea typeface="HY강B" panose="02030600000101010101" pitchFamily="18" charset="-127"/>
              <a:cs typeface="Adobe Clean Han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005705" cy="3133090"/>
          </a:xfrm>
          <a:custGeom>
            <a:avLst/>
            <a:gdLst/>
            <a:ahLst/>
            <a:cxnLst/>
            <a:rect l="l" t="t" r="r" b="b"/>
            <a:pathLst>
              <a:path w="5005705" h="3133090">
                <a:moveTo>
                  <a:pt x="0" y="3132949"/>
                </a:moveTo>
                <a:lnTo>
                  <a:pt x="0" y="0"/>
                </a:lnTo>
                <a:lnTo>
                  <a:pt x="5005314" y="0"/>
                </a:lnTo>
                <a:lnTo>
                  <a:pt x="0" y="3132949"/>
                </a:lnTo>
                <a:close/>
              </a:path>
            </a:pathLst>
          </a:custGeom>
          <a:solidFill>
            <a:srgbClr val="40A3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0"/>
                </a:moveTo>
                <a:lnTo>
                  <a:pt x="18287999" y="10286998"/>
                </a:lnTo>
                <a:lnTo>
                  <a:pt x="0" y="10286998"/>
                </a:lnTo>
                <a:lnTo>
                  <a:pt x="0" y="10177752"/>
                </a:lnTo>
                <a:lnTo>
                  <a:pt x="18275157" y="0"/>
                </a:lnTo>
                <a:lnTo>
                  <a:pt x="18287999" y="0"/>
                </a:lnTo>
                <a:close/>
              </a:path>
            </a:pathLst>
          </a:custGeom>
          <a:solidFill>
            <a:srgbClr val="0D0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1844438"/>
            <a:ext cx="7263004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710" indent="-715645">
              <a:lnSpc>
                <a:spcPct val="100000"/>
              </a:lnSpc>
              <a:spcBef>
                <a:spcPts val="100"/>
              </a:spcBef>
              <a:tabLst>
                <a:tab pos="728345" algn="l"/>
              </a:tabLst>
            </a:pPr>
            <a:r>
              <a:rPr lang="ko-KR" altLang="en-US" spc="-225" dirty="0">
                <a:solidFill>
                  <a:schemeClr val="bg2"/>
                </a:solidFill>
              </a:rPr>
              <a:t>프로젝트 개요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952565"/>
            <a:ext cx="78835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EL </a:t>
            </a:r>
            <a:r>
              <a:rPr lang="ko-KR" alt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운동 트레이너</a:t>
            </a:r>
            <a:endParaRPr sz="5000" dirty="0">
              <a:latin typeface="Dotum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311224"/>
            <a:ext cx="6587490" cy="28575"/>
          </a:xfrm>
          <a:custGeom>
            <a:avLst/>
            <a:gdLst/>
            <a:ahLst/>
            <a:cxnLst/>
            <a:rect l="l" t="t" r="r" b="b"/>
            <a:pathLst>
              <a:path w="6587490" h="28575">
                <a:moveTo>
                  <a:pt x="0" y="28575"/>
                </a:moveTo>
                <a:lnTo>
                  <a:pt x="0" y="0"/>
                </a:lnTo>
                <a:lnTo>
                  <a:pt x="6587400" y="0"/>
                </a:lnTo>
                <a:lnTo>
                  <a:pt x="6587400" y="28575"/>
                </a:lnTo>
                <a:lnTo>
                  <a:pt x="0" y="28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pc="315" dirty="0" smtClean="0">
                <a:solidFill>
                  <a:srgbClr val="12127D"/>
                </a:solidFill>
              </a:rPr>
              <a:t>운동 트레이너란</a:t>
            </a:r>
            <a:r>
              <a:rPr lang="en-US" altLang="ko-KR" spc="315" dirty="0" smtClean="0">
                <a:solidFill>
                  <a:srgbClr val="12127D"/>
                </a:solidFill>
              </a:rPr>
              <a:t>?</a:t>
            </a:r>
            <a:endParaRPr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트레이너는 왜 개발하게 되었는가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?</a:t>
            </a:r>
            <a:endParaRPr sz="3200" dirty="0">
              <a:latin typeface="Dotum"/>
              <a:cs typeface="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6037" y="5513485"/>
            <a:ext cx="2295525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>
                <a:solidFill>
                  <a:srgbClr val="40A3FF"/>
                </a:solidFill>
                <a:latin typeface="Dotum"/>
                <a:cs typeface="Dotum"/>
              </a:rPr>
              <a:t>01</a:t>
            </a:r>
            <a:endParaRPr sz="60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코로나 </a:t>
            </a:r>
            <a:r>
              <a:rPr lang="ko-KR" altLang="en-US" sz="2400" dirty="0" err="1" smtClean="0">
                <a:latin typeface="Dotum"/>
                <a:cs typeface="Dotum"/>
              </a:rPr>
              <a:t>팬데믹</a:t>
            </a:r>
            <a:endParaRPr sz="24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5"/>
          <p:cNvSpPr txBox="1"/>
          <p:nvPr/>
        </p:nvSpPr>
        <p:spPr>
          <a:xfrm>
            <a:off x="5715000" y="5513482"/>
            <a:ext cx="2295525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 smtClean="0">
                <a:solidFill>
                  <a:srgbClr val="40A3FF"/>
                </a:solidFill>
                <a:latin typeface="Dotum"/>
                <a:cs typeface="Dotum"/>
              </a:rPr>
              <a:t>0</a:t>
            </a:r>
            <a:r>
              <a:rPr lang="en-US" sz="6000" spc="935" dirty="0" smtClean="0">
                <a:solidFill>
                  <a:srgbClr val="40A3FF"/>
                </a:solidFill>
                <a:latin typeface="Dotum"/>
                <a:cs typeface="Dotum"/>
              </a:rPr>
              <a:t>2</a:t>
            </a:r>
            <a:endParaRPr sz="6000" dirty="0" smtClean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미디어의 발전</a:t>
            </a:r>
            <a:endParaRPr sz="2400" dirty="0">
              <a:latin typeface="Dotum"/>
              <a:cs typeface="Dotum"/>
            </a:endParaRPr>
          </a:p>
        </p:txBody>
      </p:sp>
      <p:sp>
        <p:nvSpPr>
          <p:cNvPr id="12" name="object 5"/>
          <p:cNvSpPr txBox="1"/>
          <p:nvPr/>
        </p:nvSpPr>
        <p:spPr>
          <a:xfrm>
            <a:off x="14253602" y="5513485"/>
            <a:ext cx="2295525" cy="2287165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 smtClean="0">
                <a:solidFill>
                  <a:srgbClr val="40A3FF"/>
                </a:solidFill>
                <a:latin typeface="Dotum"/>
                <a:cs typeface="Dotum"/>
              </a:rPr>
              <a:t>0</a:t>
            </a:r>
            <a:r>
              <a:rPr lang="en-US" sz="6000" spc="935" dirty="0" smtClean="0">
                <a:solidFill>
                  <a:srgbClr val="40A3FF"/>
                </a:solidFill>
                <a:latin typeface="Dotum"/>
                <a:cs typeface="Dotum"/>
              </a:rPr>
              <a:t>4</a:t>
            </a:r>
            <a:endParaRPr sz="60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저렴한 </a:t>
            </a:r>
            <a:r>
              <a:rPr lang="ko-KR" altLang="en-US" sz="2400" dirty="0" err="1" smtClean="0">
                <a:latin typeface="Dotum"/>
                <a:cs typeface="Dotum"/>
              </a:rPr>
              <a:t>헬스케어</a:t>
            </a:r>
            <a:r>
              <a:rPr lang="ko-KR" altLang="en-US" sz="2400" dirty="0" smtClean="0">
                <a:latin typeface="Dotum"/>
                <a:cs typeface="Dotum"/>
              </a:rPr>
              <a:t> 공급</a:t>
            </a:r>
            <a:endParaRPr sz="2400" dirty="0">
              <a:latin typeface="Dotum"/>
              <a:cs typeface="Dotum"/>
            </a:endParaRPr>
          </a:p>
        </p:txBody>
      </p:sp>
      <p:sp>
        <p:nvSpPr>
          <p:cNvPr id="16" name="object 5"/>
          <p:cNvSpPr txBox="1"/>
          <p:nvPr/>
        </p:nvSpPr>
        <p:spPr>
          <a:xfrm>
            <a:off x="9982200" y="5513481"/>
            <a:ext cx="2295525" cy="1917833"/>
          </a:xfrm>
          <a:prstGeom prst="rect">
            <a:avLst/>
          </a:prstGeom>
        </p:spPr>
        <p:txBody>
          <a:bodyPr vert="horz" wrap="square" lIns="0" tIns="441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75"/>
              </a:spcBef>
            </a:pPr>
            <a:r>
              <a:rPr sz="6000" spc="935" dirty="0" smtClean="0">
                <a:solidFill>
                  <a:srgbClr val="40A3FF"/>
                </a:solidFill>
                <a:latin typeface="Dotum"/>
                <a:cs typeface="Dotum"/>
              </a:rPr>
              <a:t>0</a:t>
            </a:r>
            <a:r>
              <a:rPr lang="en-US" sz="6000" spc="935" dirty="0" smtClean="0">
                <a:solidFill>
                  <a:srgbClr val="40A3FF"/>
                </a:solidFill>
                <a:latin typeface="Dotum"/>
                <a:cs typeface="Dotum"/>
              </a:rPr>
              <a:t>3</a:t>
            </a:r>
            <a:endParaRPr sz="6000" dirty="0">
              <a:latin typeface="Dotum"/>
              <a:cs typeface="Dotum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ko-KR" altLang="en-US" sz="2400" dirty="0" smtClean="0">
                <a:latin typeface="Dotum"/>
                <a:cs typeface="Dotum"/>
              </a:rPr>
              <a:t>고령인구의 증가</a:t>
            </a:r>
            <a:endParaRPr sz="2400" dirty="0">
              <a:latin typeface="Dotum"/>
              <a:cs typeface="Dot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9" y="0"/>
                </a:moveTo>
                <a:lnTo>
                  <a:pt x="18287999" y="10286998"/>
                </a:lnTo>
                <a:lnTo>
                  <a:pt x="0" y="10286998"/>
                </a:lnTo>
                <a:lnTo>
                  <a:pt x="0" y="10177752"/>
                </a:lnTo>
                <a:lnTo>
                  <a:pt x="18275157" y="0"/>
                </a:lnTo>
                <a:lnTo>
                  <a:pt x="18287999" y="0"/>
                </a:lnTo>
                <a:close/>
              </a:path>
            </a:pathLst>
          </a:custGeom>
          <a:solidFill>
            <a:srgbClr val="0D0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1844438"/>
            <a:ext cx="889000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7710" indent="-715645">
              <a:lnSpc>
                <a:spcPct val="100000"/>
              </a:lnSpc>
              <a:spcBef>
                <a:spcPts val="100"/>
              </a:spcBef>
              <a:tabLst>
                <a:tab pos="728345" algn="l"/>
              </a:tabLst>
            </a:pPr>
            <a:r>
              <a:rPr lang="ko-KR" altLang="en-US" spc="-225">
                <a:solidFill>
                  <a:schemeClr val="bg2"/>
                </a:solidFill>
              </a:rPr>
              <a:t>프로젝트 </a:t>
            </a:r>
            <a:r>
              <a:rPr lang="ko-KR" altLang="en-US" spc="-225" smtClean="0">
                <a:solidFill>
                  <a:schemeClr val="bg2"/>
                </a:solidFill>
              </a:rPr>
              <a:t>시연영</a:t>
            </a:r>
            <a:r>
              <a:rPr lang="ko-KR" altLang="en-US" spc="-225">
                <a:solidFill>
                  <a:schemeClr val="bg2"/>
                </a:solidFill>
              </a:rPr>
              <a:t>상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952565"/>
            <a:ext cx="78835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EL </a:t>
            </a:r>
            <a:r>
              <a:rPr lang="ko-KR" altLang="en-US" sz="5000" spc="195" dirty="0" smtClean="0">
                <a:solidFill>
                  <a:srgbClr val="40A3FF"/>
                </a:solidFill>
                <a:latin typeface="Dotum"/>
                <a:cs typeface="Dotum"/>
              </a:rPr>
              <a:t>운동 트레이너</a:t>
            </a:r>
            <a:endParaRPr sz="5000" dirty="0">
              <a:latin typeface="Dotum"/>
              <a:cs typeface="Dotum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3311224"/>
            <a:ext cx="6587490" cy="28575"/>
          </a:xfrm>
          <a:custGeom>
            <a:avLst/>
            <a:gdLst/>
            <a:ahLst/>
            <a:cxnLst/>
            <a:rect l="l" t="t" r="r" b="b"/>
            <a:pathLst>
              <a:path w="6587490" h="28575">
                <a:moveTo>
                  <a:pt x="0" y="28575"/>
                </a:moveTo>
                <a:lnTo>
                  <a:pt x="0" y="0"/>
                </a:lnTo>
                <a:lnTo>
                  <a:pt x="6587400" y="0"/>
                </a:lnTo>
                <a:lnTo>
                  <a:pt x="6587400" y="28575"/>
                </a:lnTo>
                <a:lnTo>
                  <a:pt x="0" y="28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60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9362" y="952565"/>
            <a:ext cx="1627903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z="7200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z="7200" spc="315" dirty="0" smtClean="0">
                <a:solidFill>
                  <a:srgbClr val="12127D"/>
                </a:solidFill>
              </a:rPr>
              <a:t>운동 트레이너의 기능</a:t>
            </a:r>
            <a:endParaRPr sz="7200"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 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– </a:t>
            </a:r>
            <a:r>
              <a:rPr lang="ko-KR" altLang="en-US" sz="3200" spc="-240" dirty="0" err="1" smtClean="0">
                <a:solidFill>
                  <a:srgbClr val="12127D"/>
                </a:solidFill>
                <a:latin typeface="Dotum"/>
                <a:cs typeface="Dotum"/>
              </a:rPr>
              <a:t>앱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 운동 식단 등록</a:t>
            </a:r>
            <a:endParaRPr sz="32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운동, 식단 전송 저장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6277867" y="4597732"/>
            <a:ext cx="7374302" cy="331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4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9362" y="952565"/>
            <a:ext cx="1627903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z="7200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z="7200" spc="315" dirty="0" smtClean="0">
                <a:solidFill>
                  <a:srgbClr val="12127D"/>
                </a:solidFill>
              </a:rPr>
              <a:t>운동 트레이너의 기능</a:t>
            </a:r>
            <a:endParaRPr sz="7200"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912576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 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– </a:t>
            </a:r>
            <a:r>
              <a:rPr lang="ko-KR" altLang="en-US" sz="3200" spc="-240" dirty="0" err="1" smtClean="0">
                <a:solidFill>
                  <a:srgbClr val="12127D"/>
                </a:solidFill>
                <a:latin typeface="Dotum"/>
                <a:cs typeface="Dotum"/>
              </a:rPr>
              <a:t>앱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 피드백 조회 및 운동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,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식단 조회</a:t>
            </a:r>
            <a:endParaRPr sz="32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피드백 조회, 저장된 운동 식단 조회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513452" y="5091207"/>
            <a:ext cx="7166610" cy="32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0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374"/>
            <a:ext cx="18288000" cy="10240645"/>
          </a:xfrm>
          <a:custGeom>
            <a:avLst/>
            <a:gdLst/>
            <a:ahLst/>
            <a:cxnLst/>
            <a:rect l="l" t="t" r="r" b="b"/>
            <a:pathLst>
              <a:path w="18288000" h="10240645">
                <a:moveTo>
                  <a:pt x="18287999" y="0"/>
                </a:moveTo>
                <a:lnTo>
                  <a:pt x="18287999" y="10240624"/>
                </a:lnTo>
                <a:lnTo>
                  <a:pt x="0" y="10240624"/>
                </a:lnTo>
                <a:lnTo>
                  <a:pt x="0" y="10184904"/>
                </a:lnTo>
                <a:lnTo>
                  <a:pt x="18287999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9362" y="952565"/>
            <a:ext cx="1627903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lang="en-US" sz="7200" spc="315" dirty="0" smtClean="0">
                <a:solidFill>
                  <a:srgbClr val="12127D"/>
                </a:solidFill>
              </a:rPr>
              <a:t>EL </a:t>
            </a:r>
            <a:r>
              <a:rPr lang="ko-KR" altLang="en-US" sz="7200" spc="315" dirty="0" smtClean="0">
                <a:solidFill>
                  <a:srgbClr val="12127D"/>
                </a:solidFill>
              </a:rPr>
              <a:t>운동 트레이너의 기능</a:t>
            </a:r>
            <a:endParaRPr sz="7200" spc="290" dirty="0">
              <a:solidFill>
                <a:srgbClr val="12127D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037" y="2569798"/>
            <a:ext cx="81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EL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운동 트레이너 </a:t>
            </a:r>
            <a:r>
              <a:rPr lang="en-US" altLang="ko-KR" sz="3200" spc="-240" dirty="0" smtClean="0">
                <a:solidFill>
                  <a:srgbClr val="12127D"/>
                </a:solidFill>
                <a:latin typeface="Dotum"/>
                <a:cs typeface="Dotum"/>
              </a:rPr>
              <a:t>– </a:t>
            </a:r>
            <a:r>
              <a:rPr lang="ko-KR" altLang="en-US" sz="3200" spc="-240" dirty="0" smtClean="0">
                <a:solidFill>
                  <a:srgbClr val="12127D"/>
                </a:solidFill>
                <a:latin typeface="Dotum"/>
                <a:cs typeface="Dotum"/>
              </a:rPr>
              <a:t>웹 트레이너용 관리 페이지</a:t>
            </a:r>
            <a:endParaRPr sz="3200" dirty="0">
              <a:latin typeface="Dotum"/>
              <a:cs typeface="Dotum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8288000" cy="3120390"/>
            <a:chOff x="0" y="0"/>
            <a:chExt cx="18288000" cy="3120390"/>
          </a:xfrm>
        </p:grpSpPr>
        <p:sp>
          <p:nvSpPr>
            <p:cNvPr id="14" name="object 14"/>
            <p:cNvSpPr/>
            <p:nvPr/>
          </p:nvSpPr>
          <p:spPr>
            <a:xfrm>
              <a:off x="14809863" y="0"/>
              <a:ext cx="3478529" cy="3120390"/>
            </a:xfrm>
            <a:custGeom>
              <a:avLst/>
              <a:gdLst/>
              <a:ahLst/>
              <a:cxnLst/>
              <a:rect l="l" t="t" r="r" b="b"/>
              <a:pathLst>
                <a:path w="3478530" h="3120390">
                  <a:moveTo>
                    <a:pt x="0" y="0"/>
                  </a:moveTo>
                  <a:lnTo>
                    <a:pt x="3478135" y="0"/>
                  </a:lnTo>
                  <a:lnTo>
                    <a:pt x="3478135" y="3120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2333624"/>
              <a:ext cx="5987415" cy="28575"/>
            </a:xfrm>
            <a:custGeom>
              <a:avLst/>
              <a:gdLst/>
              <a:ahLst/>
              <a:cxnLst/>
              <a:rect l="l" t="t" r="r" b="b"/>
              <a:pathLst>
                <a:path w="5987415" h="28575">
                  <a:moveTo>
                    <a:pt x="0" y="28575"/>
                  </a:moveTo>
                  <a:lnTo>
                    <a:pt x="0" y="0"/>
                  </a:lnTo>
                  <a:lnTo>
                    <a:pt x="5987410" y="0"/>
                  </a:lnTo>
                  <a:lnTo>
                    <a:pt x="5987410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1212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웹 시연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7573" y="3467100"/>
            <a:ext cx="12672854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0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1080" y="4346609"/>
            <a:ext cx="583692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335" dirty="0"/>
              <a:t>감사합니다</a:t>
            </a:r>
            <a:endParaRPr sz="8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97</Words>
  <Application>Microsoft Office PowerPoint</Application>
  <PresentationFormat>사용자 지정</PresentationFormat>
  <Paragraphs>29</Paragraphs>
  <Slides>8</Slides>
  <Notes>0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Theme</vt:lpstr>
      <vt:lpstr>PowerPoint 프레젠테이션</vt:lpstr>
      <vt:lpstr>프로젝트 개요</vt:lpstr>
      <vt:lpstr>EL 운동 트레이너란?</vt:lpstr>
      <vt:lpstr>프로젝트 시연영상</vt:lpstr>
      <vt:lpstr>EL 운동 트레이너의 기능</vt:lpstr>
      <vt:lpstr>EL 운동 트레이너의 기능</vt:lpstr>
      <vt:lpstr>EL 운동 트레이너의 기능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네이비색 테마의 마케팅 분석 보고서 프레젠테이션</dc:title>
  <dc:creator>이승후</dc:creator>
  <cp:keywords>DAFIvAJ8kBY,BAFBt6SEzR4</cp:keywords>
  <cp:lastModifiedBy>이승후</cp:lastModifiedBy>
  <cp:revision>15</cp:revision>
  <dcterms:created xsi:type="dcterms:W3CDTF">2022-08-08T13:01:31Z</dcterms:created>
  <dcterms:modified xsi:type="dcterms:W3CDTF">2022-11-12T07:26:30Z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2022-08-08T00:00:00Z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2022-08-08T00:00:00Z</vt:filetime>
  </property>
</Properties>
</file>